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8" r:id="rId3"/>
    <p:sldId id="263" r:id="rId4"/>
  </p:sldIdLst>
  <p:sldSz cx="15119350" cy="10691813"/>
  <p:notesSz cx="10693400" cy="7562850"/>
  <p:embeddedFontLst>
    <p:embeddedFont>
      <p:font typeface="Georgia" panose="02040502050405020303" pitchFamily="18" charset="0"/>
      <p:regular r:id="rId7"/>
      <p:bold r:id="rId8"/>
      <p:italic r:id="rId9"/>
      <p:boldItalic r:id="rId10"/>
    </p:embeddedFont>
  </p:embeddedFontLst>
  <p:defaultTextStyle>
    <a:defPPr>
      <a:defRPr lang="es-ES"/>
    </a:defPPr>
    <a:lvl1pPr marL="0" algn="l" defTabSz="1123432" rtl="0" eaLnBrk="1" latinLnBrk="0" hangingPunct="1">
      <a:defRPr sz="2211" kern="1200">
        <a:solidFill>
          <a:schemeClr val="tx1"/>
        </a:solidFill>
        <a:latin typeface="+mn-lt"/>
        <a:ea typeface="+mn-ea"/>
        <a:cs typeface="+mn-cs"/>
      </a:defRPr>
    </a:lvl1pPr>
    <a:lvl2pPr marL="561716" algn="l" defTabSz="1123432" rtl="0" eaLnBrk="1" latinLnBrk="0" hangingPunct="1">
      <a:defRPr sz="2211" kern="1200">
        <a:solidFill>
          <a:schemeClr val="tx1"/>
        </a:solidFill>
        <a:latin typeface="+mn-lt"/>
        <a:ea typeface="+mn-ea"/>
        <a:cs typeface="+mn-cs"/>
      </a:defRPr>
    </a:lvl2pPr>
    <a:lvl3pPr marL="1123432" algn="l" defTabSz="1123432" rtl="0" eaLnBrk="1" latinLnBrk="0" hangingPunct="1">
      <a:defRPr sz="2211" kern="1200">
        <a:solidFill>
          <a:schemeClr val="tx1"/>
        </a:solidFill>
        <a:latin typeface="+mn-lt"/>
        <a:ea typeface="+mn-ea"/>
        <a:cs typeface="+mn-cs"/>
      </a:defRPr>
    </a:lvl3pPr>
    <a:lvl4pPr marL="1685148" algn="l" defTabSz="1123432" rtl="0" eaLnBrk="1" latinLnBrk="0" hangingPunct="1">
      <a:defRPr sz="2211" kern="1200">
        <a:solidFill>
          <a:schemeClr val="tx1"/>
        </a:solidFill>
        <a:latin typeface="+mn-lt"/>
        <a:ea typeface="+mn-ea"/>
        <a:cs typeface="+mn-cs"/>
      </a:defRPr>
    </a:lvl4pPr>
    <a:lvl5pPr marL="2246864" algn="l" defTabSz="1123432" rtl="0" eaLnBrk="1" latinLnBrk="0" hangingPunct="1">
      <a:defRPr sz="2211" kern="1200">
        <a:solidFill>
          <a:schemeClr val="tx1"/>
        </a:solidFill>
        <a:latin typeface="+mn-lt"/>
        <a:ea typeface="+mn-ea"/>
        <a:cs typeface="+mn-cs"/>
      </a:defRPr>
    </a:lvl5pPr>
    <a:lvl6pPr marL="2808580" algn="l" defTabSz="1123432" rtl="0" eaLnBrk="1" latinLnBrk="0" hangingPunct="1">
      <a:defRPr sz="2211" kern="1200">
        <a:solidFill>
          <a:schemeClr val="tx1"/>
        </a:solidFill>
        <a:latin typeface="+mn-lt"/>
        <a:ea typeface="+mn-ea"/>
        <a:cs typeface="+mn-cs"/>
      </a:defRPr>
    </a:lvl6pPr>
    <a:lvl7pPr marL="3370296" algn="l" defTabSz="1123432" rtl="0" eaLnBrk="1" latinLnBrk="0" hangingPunct="1">
      <a:defRPr sz="2211" kern="1200">
        <a:solidFill>
          <a:schemeClr val="tx1"/>
        </a:solidFill>
        <a:latin typeface="+mn-lt"/>
        <a:ea typeface="+mn-ea"/>
        <a:cs typeface="+mn-cs"/>
      </a:defRPr>
    </a:lvl7pPr>
    <a:lvl8pPr marL="3932011" algn="l" defTabSz="1123432" rtl="0" eaLnBrk="1" latinLnBrk="0" hangingPunct="1">
      <a:defRPr sz="2211" kern="1200">
        <a:solidFill>
          <a:schemeClr val="tx1"/>
        </a:solidFill>
        <a:latin typeface="+mn-lt"/>
        <a:ea typeface="+mn-ea"/>
        <a:cs typeface="+mn-cs"/>
      </a:defRPr>
    </a:lvl8pPr>
    <a:lvl9pPr marL="4493727" algn="l" defTabSz="1123432" rtl="0" eaLnBrk="1" latinLnBrk="0" hangingPunct="1">
      <a:defRPr sz="22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72" userDrawn="1">
          <p15:clr>
            <a:srgbClr val="A4A3A4"/>
          </p15:clr>
        </p15:guide>
        <p15:guide id="2" pos="305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8CF3"/>
    <a:srgbClr val="FDAB97"/>
    <a:srgbClr val="373B4A"/>
    <a:srgbClr val="F8F5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49" autoAdjust="0"/>
  </p:normalViewPr>
  <p:slideViewPr>
    <p:cSldViewPr>
      <p:cViewPr varScale="1">
        <p:scale>
          <a:sx n="50" d="100"/>
          <a:sy n="50" d="100"/>
        </p:scale>
        <p:origin x="1373" y="62"/>
      </p:cViewPr>
      <p:guideLst>
        <p:guide orient="horz" pos="4072"/>
        <p:guide pos="305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2" d="100"/>
          <a:sy n="102" d="100"/>
        </p:scale>
        <p:origin x="2310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5" Type="http://schemas.microsoft.com/office/2016/11/relationships/changesInfo" Target="changesInfos/changesInfo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dro Madrazo Agudin" userId="3b840769-af00-42e3-9552-1ef92a20b27a" providerId="ADAL" clId="{5F2D256A-206A-484C-8D35-6FB8CC8551A5}"/>
    <pc:docChg chg="modSld">
      <pc:chgData name="Leandro Madrazo Agudin" userId="3b840769-af00-42e3-9552-1ef92a20b27a" providerId="ADAL" clId="{5F2D256A-206A-484C-8D35-6FB8CC8551A5}" dt="2024-01-16T08:50:38.401" v="1" actId="1076"/>
      <pc:docMkLst>
        <pc:docMk/>
      </pc:docMkLst>
      <pc:sldChg chg="modSp mod">
        <pc:chgData name="Leandro Madrazo Agudin" userId="3b840769-af00-42e3-9552-1ef92a20b27a" providerId="ADAL" clId="{5F2D256A-206A-484C-8D35-6FB8CC8551A5}" dt="2024-01-16T08:50:38.401" v="1" actId="1076"/>
        <pc:sldMkLst>
          <pc:docMk/>
          <pc:sldMk cId="458927800" sldId="263"/>
        </pc:sldMkLst>
        <pc:spChg chg="mod">
          <ac:chgData name="Leandro Madrazo Agudin" userId="3b840769-af00-42e3-9552-1ef92a20b27a" providerId="ADAL" clId="{5F2D256A-206A-484C-8D35-6FB8CC8551A5}" dt="2024-01-16T08:50:38.401" v="1" actId="1076"/>
          <ac:spMkLst>
            <pc:docMk/>
            <pc:sldMk cId="458927800" sldId="263"/>
            <ac:spMk id="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F1826-355F-483C-9C85-3B8900662531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DB066-004E-4422-96D1-8DC0AB4AAA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816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EB2C0-4A70-4F39-8B9F-33437CC62E67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06920-7DD8-4339-8E9A-AFFD918FE0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239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23432" rtl="0" eaLnBrk="1" latinLnBrk="0" hangingPunct="1">
      <a:defRPr sz="1474" kern="1200">
        <a:solidFill>
          <a:schemeClr val="tx1"/>
        </a:solidFill>
        <a:latin typeface="+mn-lt"/>
        <a:ea typeface="+mn-ea"/>
        <a:cs typeface="+mn-cs"/>
      </a:defRPr>
    </a:lvl1pPr>
    <a:lvl2pPr marL="561716" algn="l" defTabSz="1123432" rtl="0" eaLnBrk="1" latinLnBrk="0" hangingPunct="1">
      <a:defRPr sz="1474" kern="1200">
        <a:solidFill>
          <a:schemeClr val="tx1"/>
        </a:solidFill>
        <a:latin typeface="+mn-lt"/>
        <a:ea typeface="+mn-ea"/>
        <a:cs typeface="+mn-cs"/>
      </a:defRPr>
    </a:lvl2pPr>
    <a:lvl3pPr marL="1123432" algn="l" defTabSz="1123432" rtl="0" eaLnBrk="1" latinLnBrk="0" hangingPunct="1">
      <a:defRPr sz="1474" kern="1200">
        <a:solidFill>
          <a:schemeClr val="tx1"/>
        </a:solidFill>
        <a:latin typeface="+mn-lt"/>
        <a:ea typeface="+mn-ea"/>
        <a:cs typeface="+mn-cs"/>
      </a:defRPr>
    </a:lvl3pPr>
    <a:lvl4pPr marL="1685148" algn="l" defTabSz="1123432" rtl="0" eaLnBrk="1" latinLnBrk="0" hangingPunct="1">
      <a:defRPr sz="1474" kern="1200">
        <a:solidFill>
          <a:schemeClr val="tx1"/>
        </a:solidFill>
        <a:latin typeface="+mn-lt"/>
        <a:ea typeface="+mn-ea"/>
        <a:cs typeface="+mn-cs"/>
      </a:defRPr>
    </a:lvl4pPr>
    <a:lvl5pPr marL="2246864" algn="l" defTabSz="1123432" rtl="0" eaLnBrk="1" latinLnBrk="0" hangingPunct="1">
      <a:defRPr sz="1474" kern="1200">
        <a:solidFill>
          <a:schemeClr val="tx1"/>
        </a:solidFill>
        <a:latin typeface="+mn-lt"/>
        <a:ea typeface="+mn-ea"/>
        <a:cs typeface="+mn-cs"/>
      </a:defRPr>
    </a:lvl5pPr>
    <a:lvl6pPr marL="2808580" algn="l" defTabSz="1123432" rtl="0" eaLnBrk="1" latinLnBrk="0" hangingPunct="1">
      <a:defRPr sz="1474" kern="1200">
        <a:solidFill>
          <a:schemeClr val="tx1"/>
        </a:solidFill>
        <a:latin typeface="+mn-lt"/>
        <a:ea typeface="+mn-ea"/>
        <a:cs typeface="+mn-cs"/>
      </a:defRPr>
    </a:lvl6pPr>
    <a:lvl7pPr marL="3370296" algn="l" defTabSz="1123432" rtl="0" eaLnBrk="1" latinLnBrk="0" hangingPunct="1">
      <a:defRPr sz="1474" kern="1200">
        <a:solidFill>
          <a:schemeClr val="tx1"/>
        </a:solidFill>
        <a:latin typeface="+mn-lt"/>
        <a:ea typeface="+mn-ea"/>
        <a:cs typeface="+mn-cs"/>
      </a:defRPr>
    </a:lvl7pPr>
    <a:lvl8pPr marL="3932011" algn="l" defTabSz="1123432" rtl="0" eaLnBrk="1" latinLnBrk="0" hangingPunct="1">
      <a:defRPr sz="1474" kern="1200">
        <a:solidFill>
          <a:schemeClr val="tx1"/>
        </a:solidFill>
        <a:latin typeface="+mn-lt"/>
        <a:ea typeface="+mn-ea"/>
        <a:cs typeface="+mn-cs"/>
      </a:defRPr>
    </a:lvl8pPr>
    <a:lvl9pPr marL="4493727" algn="l" defTabSz="1123432" rtl="0" eaLnBrk="1" latinLnBrk="0" hangingPunct="1">
      <a:defRPr sz="147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4">
            <a:extLst>
              <a:ext uri="{FF2B5EF4-FFF2-40B4-BE49-F238E27FC236}">
                <a16:creationId xmlns:a16="http://schemas.microsoft.com/office/drawing/2014/main" id="{A6AE94D8-25B8-82F2-579B-6BE156B8E0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6652" y="2174385"/>
            <a:ext cx="14006049" cy="138499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3" name="Holder 2">
            <a:extLst>
              <a:ext uri="{FF2B5EF4-FFF2-40B4-BE49-F238E27FC236}">
                <a16:creationId xmlns:a16="http://schemas.microsoft.com/office/drawing/2014/main" id="{FD95D0BA-6C84-2E4D-8C07-A08DCCCA6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652" y="821411"/>
            <a:ext cx="14006049" cy="65280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6A8CF3"/>
                </a:solidFill>
                <a:latin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29733E3-A6BA-A3F1-B197-F2607EBF47F2}"/>
              </a:ext>
            </a:extLst>
          </p:cNvPr>
          <p:cNvSpPr/>
          <p:nvPr userDrawn="1"/>
        </p:nvSpPr>
        <p:spPr>
          <a:xfrm>
            <a:off x="0" y="10062666"/>
            <a:ext cx="15119350" cy="629146"/>
          </a:xfrm>
          <a:prstGeom prst="rect">
            <a:avLst/>
          </a:prstGeom>
          <a:solidFill>
            <a:srgbClr val="373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45"/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C88BB438-A38C-0C08-86BA-2E9ADFAEC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652" y="10211867"/>
            <a:ext cx="1607207" cy="307110"/>
          </a:xfrm>
          <a:prstGeom prst="rect">
            <a:avLst/>
          </a:prstGeom>
        </p:spPr>
      </p:pic>
      <p:sp>
        <p:nvSpPr>
          <p:cNvPr id="8" name="Marcador de contenido 14">
            <a:extLst>
              <a:ext uri="{FF2B5EF4-FFF2-40B4-BE49-F238E27FC236}">
                <a16:creationId xmlns:a16="http://schemas.microsoft.com/office/drawing/2014/main" id="{604D4033-F769-35D9-105F-863CB3D2B37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6652" y="2174385"/>
            <a:ext cx="14006049" cy="138499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9" name="Holder 2">
            <a:extLst>
              <a:ext uri="{FF2B5EF4-FFF2-40B4-BE49-F238E27FC236}">
                <a16:creationId xmlns:a16="http://schemas.microsoft.com/office/drawing/2014/main" id="{149A7FE0-5D69-F51D-C923-F38EC178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652" y="821411"/>
            <a:ext cx="14006049" cy="65280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6A8CF3"/>
                </a:solidFill>
                <a:latin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27B16B3-8D2A-E3E2-9A67-3F4D4320C4E3}"/>
              </a:ext>
            </a:extLst>
          </p:cNvPr>
          <p:cNvSpPr/>
          <p:nvPr userDrawn="1"/>
        </p:nvSpPr>
        <p:spPr>
          <a:xfrm>
            <a:off x="0" y="10062666"/>
            <a:ext cx="15119350" cy="629146"/>
          </a:xfrm>
          <a:prstGeom prst="rect">
            <a:avLst/>
          </a:prstGeom>
          <a:solidFill>
            <a:srgbClr val="373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45"/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36D48929-40C8-90DB-B931-800A96081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652" y="10211867"/>
            <a:ext cx="1607207" cy="307110"/>
          </a:xfrm>
          <a:prstGeom prst="rect">
            <a:avLst/>
          </a:prstGeom>
        </p:spPr>
      </p:pic>
      <p:sp>
        <p:nvSpPr>
          <p:cNvPr id="8" name="Marcador de contenido 14">
            <a:extLst>
              <a:ext uri="{FF2B5EF4-FFF2-40B4-BE49-F238E27FC236}">
                <a16:creationId xmlns:a16="http://schemas.microsoft.com/office/drawing/2014/main" id="{710539B3-B6E9-DE6B-F4A6-F0C7499A0FA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6652" y="2174385"/>
            <a:ext cx="14006049" cy="138499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9" name="Holder 2">
            <a:extLst>
              <a:ext uri="{FF2B5EF4-FFF2-40B4-BE49-F238E27FC236}">
                <a16:creationId xmlns:a16="http://schemas.microsoft.com/office/drawing/2014/main" id="{8C6021E4-9496-107A-682C-58EE00C9B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652" y="821411"/>
            <a:ext cx="14006049" cy="65280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6A8CF3"/>
                </a:solidFill>
                <a:latin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400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 userDrawn="1"/>
        </p:nvSpPr>
        <p:spPr>
          <a:xfrm>
            <a:off x="0" y="10062666"/>
            <a:ext cx="15119350" cy="629146"/>
          </a:xfrm>
          <a:prstGeom prst="rect">
            <a:avLst/>
          </a:prstGeom>
          <a:solidFill>
            <a:srgbClr val="373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45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B8FEC9B7-C89B-BF49-1215-87F38E40DE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652" y="10211867"/>
            <a:ext cx="1607207" cy="307110"/>
          </a:xfrm>
          <a:prstGeom prst="rect">
            <a:avLst/>
          </a:prstGeom>
        </p:spPr>
      </p:pic>
      <p:sp>
        <p:nvSpPr>
          <p:cNvPr id="9" name="Marcador de contenido 14">
            <a:extLst>
              <a:ext uri="{FF2B5EF4-FFF2-40B4-BE49-F238E27FC236}">
                <a16:creationId xmlns:a16="http://schemas.microsoft.com/office/drawing/2014/main" id="{5F5B7135-E81D-5C11-9558-5427D6C22A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6652" y="2174385"/>
            <a:ext cx="14006049" cy="138499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10" name="Holder 2">
            <a:extLst>
              <a:ext uri="{FF2B5EF4-FFF2-40B4-BE49-F238E27FC236}">
                <a16:creationId xmlns:a16="http://schemas.microsoft.com/office/drawing/2014/main" id="{193042DA-7561-FDAA-845E-F0EDB2043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652" y="821411"/>
            <a:ext cx="14006049" cy="65280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6A8CF3"/>
                </a:solidFill>
                <a:latin typeface="Georgia" panose="02040502050405020303" pitchFamily="18" charset="0"/>
                <a:cs typeface="Georgia" panose="02040502050405020303" pitchFamily="18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611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50D5CE7A-03D5-9FFB-3601-18CC67B13430}"/>
              </a:ext>
            </a:extLst>
          </p:cNvPr>
          <p:cNvSpPr/>
          <p:nvPr userDrawn="1"/>
        </p:nvSpPr>
        <p:spPr>
          <a:xfrm>
            <a:off x="0" y="10062666"/>
            <a:ext cx="15119350" cy="629146"/>
          </a:xfrm>
          <a:prstGeom prst="rect">
            <a:avLst/>
          </a:prstGeom>
          <a:solidFill>
            <a:srgbClr val="373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45"/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134D1A31-945E-3344-9AAA-8CF3F85C521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6652" y="10211867"/>
            <a:ext cx="1607207" cy="3071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6" r:id="rId3"/>
    <p:sldLayoutId id="2147483667" r:id="rId4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46454">
        <a:defRPr>
          <a:latin typeface="+mn-lt"/>
          <a:ea typeface="+mn-ea"/>
          <a:cs typeface="+mn-cs"/>
        </a:defRPr>
      </a:lvl2pPr>
      <a:lvl3pPr marL="1292905">
        <a:defRPr>
          <a:latin typeface="+mn-lt"/>
          <a:ea typeface="+mn-ea"/>
          <a:cs typeface="+mn-cs"/>
        </a:defRPr>
      </a:lvl3pPr>
      <a:lvl4pPr marL="1939359">
        <a:defRPr>
          <a:latin typeface="+mn-lt"/>
          <a:ea typeface="+mn-ea"/>
          <a:cs typeface="+mn-cs"/>
        </a:defRPr>
      </a:lvl4pPr>
      <a:lvl5pPr marL="2585813">
        <a:defRPr>
          <a:latin typeface="+mn-lt"/>
          <a:ea typeface="+mn-ea"/>
          <a:cs typeface="+mn-cs"/>
        </a:defRPr>
      </a:lvl5pPr>
      <a:lvl6pPr marL="3232268">
        <a:defRPr>
          <a:latin typeface="+mn-lt"/>
          <a:ea typeface="+mn-ea"/>
          <a:cs typeface="+mn-cs"/>
        </a:defRPr>
      </a:lvl6pPr>
      <a:lvl7pPr marL="3878720">
        <a:defRPr>
          <a:latin typeface="+mn-lt"/>
          <a:ea typeface="+mn-ea"/>
          <a:cs typeface="+mn-cs"/>
        </a:defRPr>
      </a:lvl7pPr>
      <a:lvl8pPr marL="4525173">
        <a:defRPr>
          <a:latin typeface="+mn-lt"/>
          <a:ea typeface="+mn-ea"/>
          <a:cs typeface="+mn-cs"/>
        </a:defRPr>
      </a:lvl8pPr>
      <a:lvl9pPr marL="517162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46454">
        <a:defRPr>
          <a:latin typeface="+mn-lt"/>
          <a:ea typeface="+mn-ea"/>
          <a:cs typeface="+mn-cs"/>
        </a:defRPr>
      </a:lvl2pPr>
      <a:lvl3pPr marL="1292905">
        <a:defRPr>
          <a:latin typeface="+mn-lt"/>
          <a:ea typeface="+mn-ea"/>
          <a:cs typeface="+mn-cs"/>
        </a:defRPr>
      </a:lvl3pPr>
      <a:lvl4pPr marL="1939359">
        <a:defRPr>
          <a:latin typeface="+mn-lt"/>
          <a:ea typeface="+mn-ea"/>
          <a:cs typeface="+mn-cs"/>
        </a:defRPr>
      </a:lvl4pPr>
      <a:lvl5pPr marL="2585813">
        <a:defRPr>
          <a:latin typeface="+mn-lt"/>
          <a:ea typeface="+mn-ea"/>
          <a:cs typeface="+mn-cs"/>
        </a:defRPr>
      </a:lvl5pPr>
      <a:lvl6pPr marL="3232268">
        <a:defRPr>
          <a:latin typeface="+mn-lt"/>
          <a:ea typeface="+mn-ea"/>
          <a:cs typeface="+mn-cs"/>
        </a:defRPr>
      </a:lvl6pPr>
      <a:lvl7pPr marL="3878720">
        <a:defRPr>
          <a:latin typeface="+mn-lt"/>
          <a:ea typeface="+mn-ea"/>
          <a:cs typeface="+mn-cs"/>
        </a:defRPr>
      </a:lvl7pPr>
      <a:lvl8pPr marL="4525173">
        <a:defRPr>
          <a:latin typeface="+mn-lt"/>
          <a:ea typeface="+mn-ea"/>
          <a:cs typeface="+mn-cs"/>
        </a:defRPr>
      </a:lvl8pPr>
      <a:lvl9pPr marL="517162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8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62426" y="4025396"/>
            <a:ext cx="8675261" cy="756795"/>
          </a:xfrm>
          <a:prstGeom prst="rect">
            <a:avLst/>
          </a:prstGeom>
        </p:spPr>
        <p:txBody>
          <a:bodyPr vert="horz" wrap="square" lIns="0" tIns="17956" rIns="0" bIns="0" rtlCol="0">
            <a:spAutoFit/>
          </a:bodyPr>
          <a:lstStyle/>
          <a:p>
            <a:pPr marL="17956" marR="7183">
              <a:spcBef>
                <a:spcPts val="142"/>
              </a:spcBef>
            </a:pPr>
            <a:r>
              <a:rPr lang="es-ES" sz="4800" spc="-36" dirty="0" err="1">
                <a:solidFill>
                  <a:schemeClr val="tx1"/>
                </a:solidFill>
                <a:latin typeface="Georgia" panose="02040502050405020303" pitchFamily="18" charset="0"/>
              </a:rPr>
              <a:t>Title</a:t>
            </a:r>
            <a:r>
              <a:rPr lang="es-ES" sz="4800" spc="-36" dirty="0">
                <a:solidFill>
                  <a:schemeClr val="tx1"/>
                </a:solidFill>
                <a:latin typeface="Georgia" panose="02040502050405020303" pitchFamily="18" charset="0"/>
              </a:rPr>
              <a:t> of </a:t>
            </a:r>
            <a:r>
              <a:rPr lang="es-ES" sz="4800" spc="-36" dirty="0" err="1">
                <a:solidFill>
                  <a:schemeClr val="tx1"/>
                </a:solidFill>
                <a:latin typeface="Georgia" panose="02040502050405020303" pitchFamily="18" charset="0"/>
              </a:rPr>
              <a:t>the</a:t>
            </a:r>
            <a:r>
              <a:rPr lang="es-ES" sz="4800" spc="-36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s-ES" sz="4800" spc="-36" dirty="0" err="1">
                <a:solidFill>
                  <a:schemeClr val="tx1"/>
                </a:solidFill>
                <a:latin typeface="Georgia" panose="02040502050405020303" pitchFamily="18" charset="0"/>
              </a:rPr>
              <a:t>presentation</a:t>
            </a:r>
            <a:endParaRPr sz="4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40543" y="8358680"/>
            <a:ext cx="3973897" cy="325908"/>
          </a:xfrm>
          <a:prstGeom prst="rect">
            <a:avLst/>
          </a:prstGeom>
        </p:spPr>
        <p:txBody>
          <a:bodyPr vert="horz" wrap="square" lIns="0" tIns="17956" rIns="0" bIns="0" rtlCol="0">
            <a:spAutoFit/>
          </a:bodyPr>
          <a:lstStyle/>
          <a:p>
            <a:pPr marL="126596" marR="7183" indent="-109537">
              <a:spcBef>
                <a:spcPts val="142"/>
              </a:spcBef>
            </a:pPr>
            <a:r>
              <a:rPr lang="es-ES" sz="2000" spc="-43" dirty="0">
                <a:latin typeface="Calibri" panose="020F0502020204030204" pitchFamily="34" charset="0"/>
                <a:cs typeface="Calibri" panose="020F0502020204030204" pitchFamily="34" charset="0"/>
              </a:rPr>
              <a:t>City, Country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9"/>
          <p:cNvSpPr txBox="1">
            <a:spLocks/>
          </p:cNvSpPr>
          <p:nvPr/>
        </p:nvSpPr>
        <p:spPr>
          <a:xfrm>
            <a:off x="962426" y="4905754"/>
            <a:ext cx="10633100" cy="572129"/>
          </a:xfrm>
          <a:prstGeom prst="rect">
            <a:avLst/>
          </a:prstGeom>
        </p:spPr>
        <p:txBody>
          <a:bodyPr vert="horz" wrap="square" lIns="0" tIns="17956" rIns="0" bIns="0" rtlCol="0">
            <a:spAutoFit/>
          </a:bodyPr>
          <a:lstStyle>
            <a:lvl1pPr>
              <a:defRPr sz="3000" b="1" i="0">
                <a:solidFill>
                  <a:srgbClr val="6A8CF3"/>
                </a:solidFill>
                <a:latin typeface="Sanomat"/>
                <a:ea typeface="+mj-ea"/>
                <a:cs typeface="Sanomat"/>
              </a:defRPr>
            </a:lvl1pPr>
          </a:lstStyle>
          <a:p>
            <a:pPr marL="17956" marR="7183">
              <a:spcBef>
                <a:spcPts val="142"/>
              </a:spcBef>
            </a:pPr>
            <a:r>
              <a:rPr lang="es-ES" sz="3600" b="0" kern="0" spc="-36" dirty="0" err="1">
                <a:latin typeface="Georgia" panose="02040502050405020303" pitchFamily="18" charset="0"/>
              </a:rPr>
              <a:t>Subtitle</a:t>
            </a:r>
            <a:r>
              <a:rPr lang="es-ES" sz="3600" b="0" kern="0" spc="-36" dirty="0">
                <a:latin typeface="Georgia" panose="02040502050405020303" pitchFamily="18" charset="0"/>
              </a:rPr>
              <a:t> of </a:t>
            </a:r>
            <a:r>
              <a:rPr lang="es-ES" sz="3600" b="0" kern="0" spc="-36" dirty="0" err="1">
                <a:latin typeface="Georgia" panose="02040502050405020303" pitchFamily="18" charset="0"/>
              </a:rPr>
              <a:t>the</a:t>
            </a:r>
            <a:r>
              <a:rPr lang="es-ES" sz="3600" b="0" kern="0" spc="-36" dirty="0">
                <a:latin typeface="Georgia" panose="02040502050405020303" pitchFamily="18" charset="0"/>
              </a:rPr>
              <a:t> </a:t>
            </a:r>
            <a:r>
              <a:rPr lang="es-ES" sz="3600" b="0" kern="0" spc="-36" dirty="0" err="1">
                <a:latin typeface="Georgia" panose="02040502050405020303" pitchFamily="18" charset="0"/>
              </a:rPr>
              <a:t>presentation</a:t>
            </a:r>
            <a:endParaRPr lang="es-ES" sz="3600" b="0" kern="0" dirty="0">
              <a:latin typeface="Georgia" panose="02040502050405020303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-1" y="10074291"/>
            <a:ext cx="15119351" cy="629221"/>
          </a:xfrm>
          <a:prstGeom prst="rect">
            <a:avLst/>
          </a:prstGeom>
          <a:solidFill>
            <a:srgbClr val="373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45"/>
          </a:p>
        </p:txBody>
      </p:sp>
      <p:sp>
        <p:nvSpPr>
          <p:cNvPr id="24" name="object 11"/>
          <p:cNvSpPr txBox="1"/>
          <p:nvPr/>
        </p:nvSpPr>
        <p:spPr>
          <a:xfrm>
            <a:off x="1018014" y="10227529"/>
            <a:ext cx="3973897" cy="295130"/>
          </a:xfrm>
          <a:prstGeom prst="rect">
            <a:avLst/>
          </a:prstGeom>
        </p:spPr>
        <p:txBody>
          <a:bodyPr vert="horz" wrap="square" lIns="0" tIns="17956" rIns="0" bIns="0" rtlCol="0">
            <a:spAutoFit/>
          </a:bodyPr>
          <a:lstStyle/>
          <a:p>
            <a:pPr marL="126596" marR="7183" indent="-109537">
              <a:spcBef>
                <a:spcPts val="142"/>
              </a:spcBef>
            </a:pPr>
            <a:r>
              <a:rPr lang="es-ES" sz="1800" dirty="0">
                <a:solidFill>
                  <a:schemeClr val="bg1"/>
                </a:solidFill>
                <a:latin typeface="+mj-lt"/>
                <a:cs typeface="Riforma LL"/>
              </a:rPr>
              <a:t>RE-DWELL </a:t>
            </a:r>
            <a:r>
              <a:rPr lang="es-ES" sz="1800" dirty="0" err="1">
                <a:solidFill>
                  <a:schemeClr val="bg1"/>
                </a:solidFill>
                <a:latin typeface="+mj-lt"/>
                <a:cs typeface="Riforma LL"/>
              </a:rPr>
              <a:t>Conference</a:t>
            </a:r>
            <a:endParaRPr sz="1800" dirty="0">
              <a:solidFill>
                <a:schemeClr val="bg1"/>
              </a:solidFill>
              <a:latin typeface="+mj-lt"/>
              <a:cs typeface="Riforma LL"/>
            </a:endParaRPr>
          </a:p>
        </p:txBody>
      </p:sp>
      <p:sp>
        <p:nvSpPr>
          <p:cNvPr id="25" name="object 11"/>
          <p:cNvSpPr txBox="1"/>
          <p:nvPr/>
        </p:nvSpPr>
        <p:spPr>
          <a:xfrm>
            <a:off x="10836275" y="10227529"/>
            <a:ext cx="3973897" cy="295130"/>
          </a:xfrm>
          <a:prstGeom prst="rect">
            <a:avLst/>
          </a:prstGeom>
        </p:spPr>
        <p:txBody>
          <a:bodyPr vert="horz" wrap="square" lIns="0" tIns="17956" rIns="0" bIns="0" rtlCol="0">
            <a:spAutoFit/>
          </a:bodyPr>
          <a:lstStyle/>
          <a:p>
            <a:pPr marL="126596" marR="7183" indent="-109537" algn="r">
              <a:spcBef>
                <a:spcPts val="142"/>
              </a:spcBef>
            </a:pPr>
            <a:r>
              <a:rPr lang="es-ES" sz="1800" dirty="0">
                <a:solidFill>
                  <a:schemeClr val="bg1"/>
                </a:solidFill>
                <a:latin typeface="+mj-lt"/>
                <a:cs typeface="Riforma LL"/>
              </a:rPr>
              <a:t>Barcelona, 16-17 May 2024</a:t>
            </a:r>
            <a:endParaRPr sz="1800" dirty="0">
              <a:solidFill>
                <a:schemeClr val="bg1"/>
              </a:solidFill>
              <a:latin typeface="+mj-lt"/>
              <a:cs typeface="Riforma LL"/>
            </a:endParaRPr>
          </a:p>
        </p:txBody>
      </p:sp>
      <p:sp>
        <p:nvSpPr>
          <p:cNvPr id="29" name="object 11"/>
          <p:cNvSpPr txBox="1"/>
          <p:nvPr/>
        </p:nvSpPr>
        <p:spPr>
          <a:xfrm>
            <a:off x="1040543" y="7212565"/>
            <a:ext cx="5710158" cy="387463"/>
          </a:xfrm>
          <a:prstGeom prst="rect">
            <a:avLst/>
          </a:prstGeom>
        </p:spPr>
        <p:txBody>
          <a:bodyPr vert="horz" wrap="square" lIns="0" tIns="17956" rIns="0" bIns="0" rtlCol="0">
            <a:spAutoFit/>
          </a:bodyPr>
          <a:lstStyle/>
          <a:p>
            <a:pPr marL="126596" marR="7183" indent="-109537">
              <a:spcBef>
                <a:spcPts val="142"/>
              </a:spcBef>
            </a:pPr>
            <a:r>
              <a:rPr lang="es-ES" sz="2400" b="1" spc="-43" dirty="0" err="1"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r>
              <a:rPr lang="es-ES" sz="2400" b="1" spc="-43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b="1" spc="-43" dirty="0" err="1">
                <a:latin typeface="Calibri" panose="020F0502020204030204" pitchFamily="34" charset="0"/>
                <a:cs typeface="Calibri" panose="020F0502020204030204" pitchFamily="34" charset="0"/>
              </a:rPr>
              <a:t>Surname</a:t>
            </a:r>
            <a:r>
              <a:rPr lang="es-ES" sz="2400" b="1" spc="-43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2400" b="1" spc="-43" dirty="0" err="1"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r>
              <a:rPr lang="es-ES" sz="2400" b="1" spc="-43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b="1" spc="-43" dirty="0" err="1">
                <a:latin typeface="Calibri" panose="020F0502020204030204" pitchFamily="34" charset="0"/>
                <a:cs typeface="Calibri" panose="020F0502020204030204" pitchFamily="34" charset="0"/>
              </a:rPr>
              <a:t>Surname</a:t>
            </a:r>
            <a:endParaRPr lang="es-ES" sz="2400" b="1" spc="-43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1" name="Imagen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43" y="895057"/>
            <a:ext cx="2777319" cy="58169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0A10AB4-FA63-B1C6-073C-2C936D53376E}"/>
              </a:ext>
            </a:extLst>
          </p:cNvPr>
          <p:cNvSpPr txBox="1"/>
          <p:nvPr/>
        </p:nvSpPr>
        <p:spPr>
          <a:xfrm>
            <a:off x="950592" y="7649112"/>
            <a:ext cx="75576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596" marR="7183" indent="-109537">
              <a:spcBef>
                <a:spcPts val="142"/>
              </a:spcBef>
            </a:pPr>
            <a:r>
              <a:rPr lang="es-ES" sz="2400" spc="-43" dirty="0" err="1">
                <a:latin typeface="Calibri" panose="020F0502020204030204" pitchFamily="34" charset="0"/>
                <a:cs typeface="Calibri" panose="020F0502020204030204" pitchFamily="34" charset="0"/>
              </a:rPr>
              <a:t>Institution</a:t>
            </a:r>
            <a:endParaRPr lang="es-ES" sz="1800" spc="-43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371A97D-7196-B61E-75FC-080C5010B0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719"/>
          <a:stretch/>
        </p:blipFill>
        <p:spPr>
          <a:xfrm>
            <a:off x="9409192" y="3338637"/>
            <a:ext cx="5710158" cy="73531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410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8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40543" y="4590657"/>
            <a:ext cx="10989362" cy="1184861"/>
          </a:xfrm>
          <a:prstGeom prst="rect">
            <a:avLst/>
          </a:prstGeom>
        </p:spPr>
        <p:txBody>
          <a:bodyPr vert="horz" wrap="square" lIns="0" tIns="17956" rIns="0" bIns="0" rtlCol="0">
            <a:spAutoFit/>
          </a:bodyPr>
          <a:lstStyle/>
          <a:p>
            <a:pPr marL="17956" marR="7183" algn="l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3600" dirty="0" err="1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If</a:t>
            </a:r>
            <a:r>
              <a:rPr lang="es-ES" sz="36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you</a:t>
            </a:r>
            <a:r>
              <a:rPr lang="es-ES" sz="36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would</a:t>
            </a:r>
            <a:r>
              <a:rPr lang="es-ES" sz="36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like</a:t>
            </a:r>
            <a:r>
              <a:rPr lang="es-ES" sz="36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more </a:t>
            </a:r>
            <a:r>
              <a:rPr lang="es-ES" sz="3600" dirty="0" err="1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information</a:t>
            </a:r>
            <a:r>
              <a:rPr lang="es-ES" sz="36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, </a:t>
            </a:r>
            <a:br>
              <a:rPr lang="es-ES" sz="36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es-ES" sz="3600" dirty="0" err="1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please</a:t>
            </a:r>
            <a:r>
              <a:rPr lang="es-ES" sz="36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contact</a:t>
            </a:r>
            <a:r>
              <a:rPr lang="es-ES" sz="36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>
                <a:latin typeface="Georgia" panose="02040502050405020303" pitchFamily="18" charset="0"/>
                <a:cs typeface="Times New Roman" panose="02020603050405020304" pitchFamily="18" charset="0"/>
              </a:rPr>
              <a:t>name@email.com</a:t>
            </a:r>
            <a:endParaRPr sz="36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7E21CC-763A-AE00-A725-F22258314E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43" y="895057"/>
            <a:ext cx="2777319" cy="58169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AAEB470-617B-9265-41D1-2305EB4E075F}"/>
              </a:ext>
            </a:extLst>
          </p:cNvPr>
          <p:cNvSpPr/>
          <p:nvPr/>
        </p:nvSpPr>
        <p:spPr>
          <a:xfrm>
            <a:off x="-1" y="10074291"/>
            <a:ext cx="15119351" cy="629221"/>
          </a:xfrm>
          <a:prstGeom prst="rect">
            <a:avLst/>
          </a:prstGeom>
          <a:solidFill>
            <a:srgbClr val="373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545"/>
          </a:p>
        </p:txBody>
      </p:sp>
      <p:pic>
        <p:nvPicPr>
          <p:cNvPr id="4" name="Picture 2" descr="logo European Commission">
            <a:extLst>
              <a:ext uri="{FF2B5EF4-FFF2-40B4-BE49-F238E27FC236}">
                <a16:creationId xmlns:a16="http://schemas.microsoft.com/office/drawing/2014/main" id="{EEC77A67-545D-DCB0-62D1-E1FB4C5B00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15" r="69590"/>
          <a:stretch/>
        </p:blipFill>
        <p:spPr bwMode="auto">
          <a:xfrm>
            <a:off x="1040543" y="10153541"/>
            <a:ext cx="677421" cy="45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/>
          <p:cNvSpPr/>
          <p:nvPr/>
        </p:nvSpPr>
        <p:spPr>
          <a:xfrm>
            <a:off x="1768475" y="10117013"/>
            <a:ext cx="97279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This project has received funding from the European Union’s Horizon 2020 research and innovation </a:t>
            </a:r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programme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br>
              <a:rPr lang="en-US" sz="14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under the Marie </a:t>
            </a:r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Skłodowska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-Curie grant agreement No 956082</a:t>
            </a:r>
          </a:p>
        </p:txBody>
      </p:sp>
    </p:spTree>
    <p:extLst>
      <p:ext uri="{BB962C8B-B14F-4D97-AF65-F5344CB8AC3E}">
        <p14:creationId xmlns:p14="http://schemas.microsoft.com/office/powerpoint/2010/main" val="45892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63</Words>
  <Application>Microsoft Office PowerPoint</Application>
  <PresentationFormat>Personalizado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Georgia</vt:lpstr>
      <vt:lpstr>Calibri</vt:lpstr>
      <vt:lpstr>Office Theme</vt:lpstr>
      <vt:lpstr>Title of the presentation</vt:lpstr>
      <vt:lpstr>Presentación de PowerPoint</vt:lpstr>
      <vt:lpstr>If you would like more information,  please contact name@email.com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Delivering affordable  and sustainable  housing in Europe</dc:title>
  <dc:creator>Laura Membrado Fité</dc:creator>
  <cp:lastModifiedBy>Leandro Madrazo Agudin</cp:lastModifiedBy>
  <cp:revision>33</cp:revision>
  <dcterms:created xsi:type="dcterms:W3CDTF">2021-07-02T09:49:35Z</dcterms:created>
  <dcterms:modified xsi:type="dcterms:W3CDTF">2024-01-16T08:50:47Z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2021-07-02T00:00:00Z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2021-07-02T00:00:00Z</vt:filetime>
  </property>
</Properties>
</file>